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7"/>
  </p:notesMasterIdLst>
  <p:handoutMasterIdLst>
    <p:handoutMasterId r:id="rId48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78" r:id="rId27"/>
    <p:sldId id="461" r:id="rId28"/>
    <p:sldId id="467" r:id="rId29"/>
    <p:sldId id="460" r:id="rId30"/>
    <p:sldId id="462" r:id="rId31"/>
    <p:sldId id="463" r:id="rId32"/>
    <p:sldId id="475" r:id="rId33"/>
    <p:sldId id="476" r:id="rId34"/>
    <p:sldId id="464" r:id="rId35"/>
    <p:sldId id="470" r:id="rId36"/>
    <p:sldId id="469" r:id="rId37"/>
    <p:sldId id="468" r:id="rId38"/>
    <p:sldId id="466" r:id="rId39"/>
    <p:sldId id="471" r:id="rId40"/>
    <p:sldId id="472" r:id="rId41"/>
    <p:sldId id="473" r:id="rId42"/>
    <p:sldId id="479" r:id="rId43"/>
    <p:sldId id="480" r:id="rId44"/>
    <p:sldId id="481" r:id="rId45"/>
    <p:sldId id="48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D966"/>
    <a:srgbClr val="C55A11"/>
    <a:srgbClr val="D9D9D9"/>
    <a:srgbClr val="2E75B6"/>
    <a:srgbClr val="8497B0"/>
    <a:srgbClr val="DEEBF7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1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microsoft.com/office/2007/relationships/hdphoto" Target="../media/hdphoto6.wdp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3309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카드는 플레이어가 카드의 정보를 쉽게 파악할 수 있게 기획되었지만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일람을 사용하면 해당 카드의 정보를 종류별로 위치시키고 텍스트를 확대하여 카드의 정보를 조금 더 쉽게 파악할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39561"/>
              </p:ext>
            </p:extLst>
          </p:nvPr>
        </p:nvGraphicFramePr>
        <p:xfrm>
          <a:off x="999065" y="1268413"/>
          <a:ext cx="101938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929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 및 덱 검색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9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29122"/>
              </p:ext>
            </p:extLst>
          </p:nvPr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구축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1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구축 규칙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D8E283-282C-4E4A-A982-F35ACE7A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77300"/>
              </p:ext>
            </p:extLst>
          </p:nvPr>
        </p:nvGraphicFramePr>
        <p:xfrm>
          <a:off x="995470" y="1671637"/>
          <a:ext cx="582326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668DE-501B-475A-BEE0-ECA9B3524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5886"/>
              </p:ext>
            </p:extLst>
          </p:nvPr>
        </p:nvGraphicFramePr>
        <p:xfrm>
          <a:off x="995470" y="3825815"/>
          <a:ext cx="50279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30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23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28405"/>
              </p:ext>
            </p:extLst>
          </p:nvPr>
        </p:nvGraphicFramePr>
        <p:xfrm>
          <a:off x="1071032" y="1268413"/>
          <a:ext cx="1005463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06555540"/>
                    </a:ext>
                  </a:extLst>
                </a:gridCol>
                <a:gridCol w="400745">
                  <a:extLst>
                    <a:ext uri="{9D8B030D-6E8A-4147-A177-3AD203B41FA5}">
                      <a16:colId xmlns:a16="http://schemas.microsoft.com/office/drawing/2014/main" val="863105824"/>
                    </a:ext>
                  </a:extLst>
                </a:gridCol>
                <a:gridCol w="8753398">
                  <a:extLst>
                    <a:ext uri="{9D8B030D-6E8A-4147-A177-3AD203B41FA5}">
                      <a16:colId xmlns:a16="http://schemas.microsoft.com/office/drawing/2014/main" val="8830401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617974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283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65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1486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38409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135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5903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2113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08300"/>
              </p:ext>
            </p:extLst>
          </p:nvPr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728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92043"/>
              </p:ext>
            </p:extLst>
          </p:nvPr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92579"/>
              </p:ext>
            </p:extLst>
          </p:nvPr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613"/>
              </p:ext>
            </p:extLst>
          </p:nvPr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id="{55E17DAC-BCA5-4B98-9627-BA36228EE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61116"/>
              </p:ext>
            </p:extLst>
          </p:nvPr>
        </p:nvGraphicFramePr>
        <p:xfrm>
          <a:off x="6801971" y="3015696"/>
          <a:ext cx="351218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38951863"/>
                    </a:ext>
                  </a:extLst>
                </a:gridCol>
                <a:gridCol w="3234055">
                  <a:extLst>
                    <a:ext uri="{9D8B030D-6E8A-4147-A177-3AD203B41FA5}">
                      <a16:colId xmlns:a16="http://schemas.microsoft.com/office/drawing/2014/main" val="3468310201"/>
                    </a:ext>
                  </a:extLst>
                </a:gridCol>
              </a:tblGrid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시작 배치 가능 기물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00652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덱에 포함된 전투 시작 시 배치할 수 있는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4154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선택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84284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선택 및 생성 할 수 있는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6611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수정 및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6992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설정을 수정하고 저장하는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758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 기물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09349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부대에 포함된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10796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기물 배치 미리보기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15583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배치의 기물 위치를 미리보기 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7724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선택 강조 테두리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9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선택된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테두리다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07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선호 강조 표식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71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선호 설정되어 있는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표식이다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22643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ED10E3-4E74-4DA2-B871-861277DEA7AE}"/>
              </a:ext>
            </a:extLst>
          </p:cNvPr>
          <p:cNvGrpSpPr>
            <a:grpSpLocks noChangeAspect="1"/>
          </p:cNvGrpSpPr>
          <p:nvPr/>
        </p:nvGrpSpPr>
        <p:grpSpPr>
          <a:xfrm>
            <a:off x="1644679" y="4226587"/>
            <a:ext cx="3962816" cy="1914828"/>
            <a:chOff x="957276" y="4150957"/>
            <a:chExt cx="4273890" cy="20651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B11352-E569-4299-ADB8-5D640CC77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957276" y="4150957"/>
              <a:ext cx="4273890" cy="206513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456306-99C7-4170-8FE4-048CE82BF9BF}"/>
                </a:ext>
              </a:extLst>
            </p:cNvPr>
            <p:cNvSpPr/>
            <p:nvPr/>
          </p:nvSpPr>
          <p:spPr>
            <a:xfrm>
              <a:off x="1019731" y="4301816"/>
              <a:ext cx="1557246" cy="18632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A2BE3DD-6137-4475-AADC-FF57288C72C8}"/>
                </a:ext>
              </a:extLst>
            </p:cNvPr>
            <p:cNvSpPr/>
            <p:nvPr/>
          </p:nvSpPr>
          <p:spPr>
            <a:xfrm>
              <a:off x="2639432" y="4301816"/>
              <a:ext cx="1557246" cy="56317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FD1F069-8D6B-4387-ACDB-1212248DE139}"/>
                </a:ext>
              </a:extLst>
            </p:cNvPr>
            <p:cNvSpPr/>
            <p:nvPr/>
          </p:nvSpPr>
          <p:spPr>
            <a:xfrm>
              <a:off x="2639432" y="4867834"/>
              <a:ext cx="588241" cy="1540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BD83FD-DCD4-45F4-83CE-47CFE480722F}"/>
                </a:ext>
              </a:extLst>
            </p:cNvPr>
            <p:cNvSpPr/>
            <p:nvPr/>
          </p:nvSpPr>
          <p:spPr>
            <a:xfrm>
              <a:off x="2639431" y="5029521"/>
              <a:ext cx="1720769" cy="11355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908F6D9-D4C3-4015-BF8C-8EEC4FD5EF86}"/>
                </a:ext>
              </a:extLst>
            </p:cNvPr>
            <p:cNvSpPr/>
            <p:nvPr/>
          </p:nvSpPr>
          <p:spPr>
            <a:xfrm>
              <a:off x="4357715" y="4227971"/>
              <a:ext cx="809441" cy="19370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1399DCD-D6B6-4625-B0C6-476761CB0790}"/>
                </a:ext>
              </a:extLst>
            </p:cNvPr>
            <p:cNvSpPr/>
            <p:nvPr/>
          </p:nvSpPr>
          <p:spPr>
            <a:xfrm>
              <a:off x="1019731" y="6029947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8D9FB06-5D43-4F7D-A622-9859E7D4A8E4}"/>
                </a:ext>
              </a:extLst>
            </p:cNvPr>
            <p:cNvSpPr/>
            <p:nvPr/>
          </p:nvSpPr>
          <p:spPr>
            <a:xfrm>
              <a:off x="2639357" y="430181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1EF2496-08A7-4FAD-B120-80E32DF1B270}"/>
                </a:ext>
              </a:extLst>
            </p:cNvPr>
            <p:cNvSpPr/>
            <p:nvPr/>
          </p:nvSpPr>
          <p:spPr>
            <a:xfrm>
              <a:off x="3226547" y="4864504"/>
              <a:ext cx="197312" cy="161679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135EEF-7BBD-4ED2-AC3D-4CDE1F4FC678}"/>
                </a:ext>
              </a:extLst>
            </p:cNvPr>
            <p:cNvSpPr/>
            <p:nvPr/>
          </p:nvSpPr>
          <p:spPr>
            <a:xfrm>
              <a:off x="2639356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4</a:t>
              </a:r>
              <a:endParaRPr lang="ko-KR" altLang="en-US" sz="1100" b="1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DEB0CDC-E2DD-4ACE-B2A8-87652E6F3FFB}"/>
                </a:ext>
              </a:extLst>
            </p:cNvPr>
            <p:cNvSpPr/>
            <p:nvPr/>
          </p:nvSpPr>
          <p:spPr>
            <a:xfrm>
              <a:off x="4351762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5</a:t>
              </a:r>
              <a:endParaRPr lang="ko-KR" altLang="en-US" sz="1100" b="1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DBAF82-91DE-4311-A855-ECF651B617A7}"/>
              </a:ext>
            </a:extLst>
          </p:cNvPr>
          <p:cNvGrpSpPr>
            <a:grpSpLocks noChangeAspect="1"/>
          </p:cNvGrpSpPr>
          <p:nvPr/>
        </p:nvGrpSpPr>
        <p:grpSpPr>
          <a:xfrm>
            <a:off x="4381615" y="4330215"/>
            <a:ext cx="1131513" cy="462479"/>
            <a:chOff x="5251371" y="5700218"/>
            <a:chExt cx="1247845" cy="510027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6B2022E-8BBE-4378-A553-34CFCB85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84" t="9249" r="43840" b="74193"/>
            <a:stretch/>
          </p:blipFill>
          <p:spPr>
            <a:xfrm>
              <a:off x="5410663" y="5700218"/>
              <a:ext cx="1088553" cy="510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9B4478C-7CCB-4720-BBDE-E943B540A1B4}"/>
                </a:ext>
              </a:extLst>
            </p:cNvPr>
            <p:cNvSpPr/>
            <p:nvPr/>
          </p:nvSpPr>
          <p:spPr>
            <a:xfrm>
              <a:off x="5453412" y="5727547"/>
              <a:ext cx="1009453" cy="2526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C24143-1987-405B-B340-0D0FC02697E8}"/>
                </a:ext>
              </a:extLst>
            </p:cNvPr>
            <p:cNvSpPr/>
            <p:nvPr/>
          </p:nvSpPr>
          <p:spPr>
            <a:xfrm>
              <a:off x="5448683" y="6029947"/>
              <a:ext cx="294891" cy="18029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F4B70A6-0663-48CD-8753-E27E5EC6892A}"/>
                </a:ext>
              </a:extLst>
            </p:cNvPr>
            <p:cNvSpPr/>
            <p:nvPr/>
          </p:nvSpPr>
          <p:spPr>
            <a:xfrm>
              <a:off x="5251371" y="578633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6</a:t>
              </a:r>
              <a:endParaRPr lang="ko-KR" altLang="en-US" sz="1100" b="1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CBE2175-2C1D-46C3-9EA1-A3DB42162C0C}"/>
                </a:ext>
              </a:extLst>
            </p:cNvPr>
            <p:cNvSpPr/>
            <p:nvPr/>
          </p:nvSpPr>
          <p:spPr>
            <a:xfrm>
              <a:off x="5251371" y="604525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7</a:t>
              </a:r>
              <a:endParaRPr lang="ko-KR" altLang="en-US" sz="1100" b="1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0CC48B17-94F9-4353-8D38-B0DB9079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961" y="1268413"/>
            <a:ext cx="4212680" cy="17958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71196"/>
              </p:ext>
            </p:extLst>
          </p:nvPr>
        </p:nvGraphicFramePr>
        <p:xfrm>
          <a:off x="1019733" y="1345578"/>
          <a:ext cx="5912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포함된 시작 배치 가능한 기물과 설정된 부대를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설정된 부대가 있으면 선택하고 기물 현황을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부대에 선호 설정된 배치가 있으면 선택하고 배치 미리보기를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B9B623-B160-41D9-9F62-6C58E37E9E5B}"/>
              </a:ext>
            </a:extLst>
          </p:cNvPr>
          <p:cNvGrpSpPr/>
          <p:nvPr/>
        </p:nvGrpSpPr>
        <p:grpSpPr>
          <a:xfrm>
            <a:off x="1827880" y="3107272"/>
            <a:ext cx="3507920" cy="1049376"/>
            <a:chOff x="980611" y="3073325"/>
            <a:chExt cx="3507920" cy="10493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1D97C-7824-4870-992B-A5B37CB515F1}"/>
                </a:ext>
              </a:extLst>
            </p:cNvPr>
            <p:cNvSpPr txBox="1"/>
            <p:nvPr/>
          </p:nvSpPr>
          <p:spPr>
            <a:xfrm>
              <a:off x="980613" y="3891869"/>
              <a:ext cx="3475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/>
                <a:t>기물 배치 설정 버튼 클릭으로 배치 설정창 팝업</a:t>
              </a:r>
              <a:endParaRPr lang="en-US" altLang="ko-KR" sz="9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3EB98A-E790-4341-AEBB-0C2C9A95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1763" y="3073325"/>
              <a:ext cx="1686768" cy="815044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B5BD374-9BC6-4934-AC64-01B35466F94D}"/>
                </a:ext>
              </a:extLst>
            </p:cNvPr>
            <p:cNvGrpSpPr/>
            <p:nvPr/>
          </p:nvGrpSpPr>
          <p:grpSpPr>
            <a:xfrm>
              <a:off x="980611" y="3079350"/>
              <a:ext cx="1686769" cy="921121"/>
              <a:chOff x="736004" y="4042022"/>
              <a:chExt cx="1686769" cy="92112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271E8A-4C01-41B1-915D-FDA793D5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005" y="4042022"/>
                <a:ext cx="1686768" cy="813757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79BA561-C70B-488B-957F-539BF35CB703}"/>
                  </a:ext>
                </a:extLst>
              </p:cNvPr>
              <p:cNvSpPr/>
              <p:nvPr/>
            </p:nvSpPr>
            <p:spPr>
              <a:xfrm>
                <a:off x="736004" y="4797258"/>
                <a:ext cx="236897" cy="5852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5FEC8E4-5F80-4944-8F0B-E430CC72E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310" y="4826285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A420E9C-C709-4027-8C86-783E01557088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1292199" y="3480847"/>
              <a:ext cx="1509564" cy="451195"/>
            </a:xfrm>
            <a:prstGeom prst="bentConnector3">
              <a:avLst>
                <a:gd name="adj1" fmla="val 19142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7379"/>
              </p:ext>
            </p:extLst>
          </p:nvPr>
        </p:nvGraphicFramePr>
        <p:xfrm>
          <a:off x="1333680" y="1268413"/>
          <a:ext cx="572960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6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선택 버튼을 클릭하면 부대가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선택하면 부대 현황에 선택한 부대의 기물을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66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설정된 배치가 있으면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배치가 배치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배치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선호 배치가 있으면 자동으로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선택 버튼을 클릭하면 배치가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선택하면 배치 미리보기에 선택한 부대 배치를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34659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866A67-90A3-419B-BE26-43F0FD9D5FE7}"/>
              </a:ext>
            </a:extLst>
          </p:cNvPr>
          <p:cNvGrpSpPr>
            <a:grpSpLocks noChangeAspect="1"/>
          </p:cNvGrpSpPr>
          <p:nvPr/>
        </p:nvGrpSpPr>
        <p:grpSpPr>
          <a:xfrm>
            <a:off x="2178300" y="4049987"/>
            <a:ext cx="3649881" cy="1054867"/>
            <a:chOff x="787823" y="4338526"/>
            <a:chExt cx="4763662" cy="137676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A58D53-6022-4FD5-9EA4-DDFD2F559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823" y="4338526"/>
              <a:ext cx="4763662" cy="1136370"/>
              <a:chOff x="787822" y="4338525"/>
              <a:chExt cx="3821657" cy="91165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0A35486-B0B1-4545-A7E1-29BCCAD0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7822" y="4338526"/>
                <a:ext cx="1886706" cy="911654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7153BF0-6DED-4086-AE1E-95C8CB8D9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4338525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8DE2BC-55CA-4832-85CF-D5DF083A5574}"/>
                  </a:ext>
                </a:extLst>
              </p:cNvPr>
              <p:cNvSpPr/>
              <p:nvPr/>
            </p:nvSpPr>
            <p:spPr>
              <a:xfrm>
                <a:off x="1545407" y="4437397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907D26D7-E261-4915-A24D-EA540C60C71C}"/>
                  </a:ext>
                </a:extLst>
              </p:cNvPr>
              <p:cNvCxnSpPr>
                <a:cxnSpLocks/>
                <a:stCxn id="29" idx="3"/>
                <a:endCxn id="32" idx="1"/>
              </p:cNvCxnSpPr>
              <p:nvPr/>
            </p:nvCxnSpPr>
            <p:spPr>
              <a:xfrm flipV="1">
                <a:off x="1887702" y="4469820"/>
                <a:ext cx="1572573" cy="67916"/>
              </a:xfrm>
              <a:prstGeom prst="bentConnector3">
                <a:avLst>
                  <a:gd name="adj1" fmla="val 5090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362A195-EAE4-4391-B6E1-4BB210C46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420" y="4469307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A6A2AB-5837-4507-B177-4623C8C1E911}"/>
                  </a:ext>
                </a:extLst>
              </p:cNvPr>
              <p:cNvSpPr/>
              <p:nvPr/>
            </p:nvSpPr>
            <p:spPr>
              <a:xfrm>
                <a:off x="3460275" y="4416873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3A6AE1-5BF6-4206-8EB8-B11520999444}"/>
                  </a:ext>
                </a:extLst>
              </p:cNvPr>
              <p:cNvSpPr/>
              <p:nvPr/>
            </p:nvSpPr>
            <p:spPr>
              <a:xfrm>
                <a:off x="3486170" y="4735831"/>
                <a:ext cx="726306" cy="474344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D5687F4-6A75-4EE5-9A42-DB77E7E3FB19}"/>
                  </a:ext>
                </a:extLst>
              </p:cNvPr>
              <p:cNvSpPr/>
              <p:nvPr/>
            </p:nvSpPr>
            <p:spPr>
              <a:xfrm>
                <a:off x="3837009" y="4502386"/>
                <a:ext cx="288154" cy="136289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ACBC2BE0-51B9-4917-A65C-90719C8C25D3}"/>
                  </a:ext>
                </a:extLst>
              </p:cNvPr>
              <p:cNvCxnSpPr>
                <a:cxnSpLocks/>
                <a:stCxn id="29" idx="3"/>
                <a:endCxn id="36" idx="1"/>
              </p:cNvCxnSpPr>
              <p:nvPr/>
            </p:nvCxnSpPr>
            <p:spPr>
              <a:xfrm>
                <a:off x="1887702" y="4537736"/>
                <a:ext cx="1949307" cy="32795"/>
              </a:xfrm>
              <a:prstGeom prst="bentConnector3">
                <a:avLst>
                  <a:gd name="adj1" fmla="val 4096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9067745A-BCC8-4652-AA26-9C84BC23A617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887702" y="4537736"/>
                <a:ext cx="1598468" cy="43526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617EB-73DE-48AE-AF56-D10CF4A74BAA}"/>
                </a:ext>
              </a:extLst>
            </p:cNvPr>
            <p:cNvSpPr txBox="1"/>
            <p:nvPr/>
          </p:nvSpPr>
          <p:spPr>
            <a:xfrm>
              <a:off x="787823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부대 선택 버튼 클릭으로 부대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부대 배치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부대 현황 표기 </a:t>
              </a:r>
              <a:endParaRPr lang="en-US" altLang="ko-KR" sz="9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06DA0F1-61E1-48B2-B829-44D0372EA2DA}"/>
              </a:ext>
            </a:extLst>
          </p:cNvPr>
          <p:cNvGrpSpPr>
            <a:grpSpLocks noChangeAspect="1"/>
          </p:cNvGrpSpPr>
          <p:nvPr/>
        </p:nvGrpSpPr>
        <p:grpSpPr>
          <a:xfrm>
            <a:off x="2183200" y="5171328"/>
            <a:ext cx="3649881" cy="1059447"/>
            <a:chOff x="5843179" y="4332548"/>
            <a:chExt cx="4763662" cy="13827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E323B04-3C8C-4B59-8420-529213E25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3180" y="4332548"/>
              <a:ext cx="4763661" cy="1151911"/>
              <a:chOff x="2722773" y="5250298"/>
              <a:chExt cx="3821657" cy="9241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1C41F43-CD52-42D7-96F4-1DC558A5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724" y="5250298"/>
                <a:ext cx="1886706" cy="91165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5D10494-001E-45A7-A8E2-5B5D19B13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5262767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00D7C19-097B-4BFE-A35F-69E76E2F8E20}"/>
                  </a:ext>
                </a:extLst>
              </p:cNvPr>
              <p:cNvSpPr/>
              <p:nvPr/>
            </p:nvSpPr>
            <p:spPr>
              <a:xfrm>
                <a:off x="3844152" y="5430826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C9F4CB1-57F3-4283-BCA2-324F9A04A8C0}"/>
                  </a:ext>
                </a:extLst>
              </p:cNvPr>
              <p:cNvSpPr/>
              <p:nvPr/>
            </p:nvSpPr>
            <p:spPr>
              <a:xfrm>
                <a:off x="6167723" y="5286376"/>
                <a:ext cx="329581" cy="842962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140E336-ADF5-423B-8B5B-9BAD56297884}"/>
                  </a:ext>
                </a:extLst>
              </p:cNvPr>
              <p:cNvSpPr/>
              <p:nvPr/>
            </p:nvSpPr>
            <p:spPr>
              <a:xfrm>
                <a:off x="5757593" y="5394546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AB8F21D2-EEB7-49CA-8E4F-FF61568D4114}"/>
                  </a:ext>
                </a:extLst>
              </p:cNvPr>
              <p:cNvCxnSpPr>
                <a:cxnSpLocks/>
                <a:stCxn id="39" idx="3"/>
                <a:endCxn id="46" idx="1"/>
              </p:cNvCxnSpPr>
              <p:nvPr/>
            </p:nvCxnSpPr>
            <p:spPr>
              <a:xfrm flipV="1">
                <a:off x="4132306" y="5447493"/>
                <a:ext cx="1625287" cy="12594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72FA0AC4-19EB-4621-955C-829C88C30C16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32306" y="5460087"/>
                <a:ext cx="2035417" cy="247770"/>
              </a:xfrm>
              <a:prstGeom prst="bentConnector3">
                <a:avLst>
                  <a:gd name="adj1" fmla="val 4032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36C34-13CD-485F-B39F-D64FC7B25A8B}"/>
                </a:ext>
              </a:extLst>
            </p:cNvPr>
            <p:cNvSpPr txBox="1"/>
            <p:nvPr/>
          </p:nvSpPr>
          <p:spPr>
            <a:xfrm>
              <a:off x="5843179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배치 선택 버튼 클릭으로 배치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 기물 미리보기 표기 </a:t>
              </a:r>
              <a:endParaRPr lang="en-US" altLang="ko-KR" sz="9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4856E32-044D-42CF-A8BA-C7C04CF0B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285" y="1358312"/>
            <a:ext cx="4466361" cy="47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36158"/>
              </p:ext>
            </p:extLst>
          </p:nvPr>
        </p:nvGraphicFramePr>
        <p:xfrm>
          <a:off x="695325" y="1268413"/>
          <a:ext cx="1088294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9982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및 배치 선택 버튼을 더블 클릭하면 관리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메뉴창 외부 영역을 클릭하면 관리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이름이 변경 가능 상태가 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 버튼을 취소 버튼으로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 상태에서 텍스트를 입력하는 것으로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3957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설정 및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389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선호 설정된 부대가 있을 경우 이전 선호 설정을 해제하고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61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22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부대 배치 중 이전에 선호 설정된 배치가 있을 경우 이전 선호 설정을 해제하고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88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부대 설정 버튼은 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버튼으로 변경된다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07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버튼을 클릭하면 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937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0321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 및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생성이 가능할 때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 버튼을 클릭하면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16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삭제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65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삭제되면 해당 부대에 포함된 배치를 모두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2351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C7FCB-65B3-41B8-8D29-3F41E0D0DA92}"/>
              </a:ext>
            </a:extLst>
          </p:cNvPr>
          <p:cNvGrpSpPr>
            <a:grpSpLocks noChangeAspect="1"/>
          </p:cNvGrpSpPr>
          <p:nvPr/>
        </p:nvGrpSpPr>
        <p:grpSpPr>
          <a:xfrm>
            <a:off x="9297457" y="2050813"/>
            <a:ext cx="1777452" cy="775928"/>
            <a:chOff x="695323" y="4865053"/>
            <a:chExt cx="2882999" cy="12585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C1CF5-1345-4F64-8A81-06DE19BF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46" t="6189" r="38637" b="58557"/>
            <a:stretch/>
          </p:blipFill>
          <p:spPr>
            <a:xfrm>
              <a:off x="695323" y="4865053"/>
              <a:ext cx="1663581" cy="125854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AA4797-69E9-4B44-A21C-B0E94C93D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00" t="6395" r="38555" b="70423"/>
            <a:stretch/>
          </p:blipFill>
          <p:spPr>
            <a:xfrm>
              <a:off x="2390752" y="4865053"/>
              <a:ext cx="1187569" cy="60617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056EB-6CEB-4050-80C0-A096E53F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0" t="6395" r="38555" b="70423"/>
            <a:stretch/>
          </p:blipFill>
          <p:spPr>
            <a:xfrm>
              <a:off x="2390753" y="5515786"/>
              <a:ext cx="1187569" cy="60617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6C05C3-12F2-46CF-8966-C2D59C0A65EA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19" y="3710004"/>
            <a:ext cx="2764819" cy="541393"/>
            <a:chOff x="4584917" y="5504187"/>
            <a:chExt cx="1642387" cy="3216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CBD492-39E8-4E12-ADDF-DEEA2C9B2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504187"/>
              <a:ext cx="802257" cy="3216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DA81A0-B539-4D1C-8148-A11F3077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48" t="6812" r="40542" b="76586"/>
            <a:stretch/>
          </p:blipFill>
          <p:spPr>
            <a:xfrm>
              <a:off x="5425047" y="5504188"/>
              <a:ext cx="802257" cy="3216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E513F6-B614-46DC-BAEF-83F9BF1280B3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20" y="3067268"/>
            <a:ext cx="2764819" cy="541396"/>
            <a:chOff x="4584917" y="5062824"/>
            <a:chExt cx="1642383" cy="321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FA2C24-96F0-498C-BBE8-C95B8A906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062825"/>
              <a:ext cx="802257" cy="32160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1189DD-48F7-4656-96F2-779D0AD496E5}"/>
                </a:ext>
              </a:extLst>
            </p:cNvPr>
            <p:cNvGrpSpPr/>
            <p:nvPr/>
          </p:nvGrpSpPr>
          <p:grpSpPr>
            <a:xfrm>
              <a:off x="5425043" y="5062824"/>
              <a:ext cx="802257" cy="321605"/>
              <a:chOff x="7262993" y="5029602"/>
              <a:chExt cx="802257" cy="3216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A4BF0B-9554-42F2-A64D-E48BCA0A6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443" t="6830" r="40514" b="76542"/>
              <a:stretch/>
            </p:blipFill>
            <p:spPr>
              <a:xfrm>
                <a:off x="7262993" y="5029602"/>
                <a:ext cx="802257" cy="3216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F14D5C0-1D5D-4B7D-8A11-D27A924628C6}"/>
                  </a:ext>
                </a:extLst>
              </p:cNvPr>
              <p:cNvSpPr/>
              <p:nvPr/>
            </p:nvSpPr>
            <p:spPr>
              <a:xfrm>
                <a:off x="7328576" y="5056805"/>
                <a:ext cx="202220" cy="84314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745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53191"/>
              </p:ext>
            </p:extLst>
          </p:nvPr>
        </p:nvGraphicFramePr>
        <p:xfrm>
          <a:off x="695325" y="1268413"/>
          <a:ext cx="1121632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103158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기물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부대를 선택한 상태에서 수정 버튼을 클릭하면 부대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현황의 빈 영역을 클릭하면 시작 배치 가능 기물 목록에서 해당 영역에 추가할 수 있는 기물을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시작 배치 가능 기물 목록에서 기물을 클릭하면 부대 현황에 해당 기물을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클래스별로 부대에 포함할 수 있는 기물의 숫자 제한이 있고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초과하여 추가할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퀸 클래스 각각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루크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폰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현황에 배치된 기물을 클릭하면 해당 기물을 부대에서 제외한다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3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부대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73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부대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9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배치를 선택한 상태에서 수정 버튼을 클릭하면 배치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부대 현황의 기물을 클릭하면 해당 기물을 선택하고 배치 가능한 칸을 배치 미리보기에서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기물이 선택되어 있을 때 배치 가능한 위치를 클릭하면 선택한 기물을 클릭한 칸에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 빈 칸을 클릭하면 해당 칸을 선택하고 배치 가능한 기물을 부대 현황에서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256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칸이 선택되어 있을 때 배치 가능한 기물을 클릭하면 선택한 칸에 클릭한 기물을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671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이미 배치된 기물을 더 이상 배치할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34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미리보기에서 기물이 배치된 칸을 클릭하면 해당 칸에 배치된 기물을 배치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151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배치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 선택 해제하고 배치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96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배치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7177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FB06F8-D9E9-40DA-9EAE-B1BF488E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2" y="368300"/>
            <a:ext cx="2631605" cy="12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9954</TotalTime>
  <Pages>7</Pages>
  <Words>5029</Words>
  <Characters>0</Characters>
  <Application>Microsoft Office PowerPoint</Application>
  <DocSecurity>0</DocSecurity>
  <PresentationFormat>와이드스크린</PresentationFormat>
  <Lines>0</Lines>
  <Paragraphs>487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구축 규칙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6922</cp:revision>
  <dcterms:modified xsi:type="dcterms:W3CDTF">2024-12-16T10:49:28Z</dcterms:modified>
  <cp:version>9.103.97.45139</cp:version>
</cp:coreProperties>
</file>